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B7B81-ECCD-43F0-BEB9-9F77AA1D7EE6}" type="datetimeFigureOut">
              <a:rPr lang="en-US" smtClean="0"/>
              <a:t>9/13/2014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543B6-52E4-4FDA-B3C9-6B5F8FCC6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58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B7B81-ECCD-43F0-BEB9-9F77AA1D7EE6}" type="datetimeFigureOut">
              <a:rPr lang="en-US" smtClean="0"/>
              <a:t>9/13/2014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543B6-52E4-4FDA-B3C9-6B5F8FCC6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326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B7B81-ECCD-43F0-BEB9-9F77AA1D7EE6}" type="datetimeFigureOut">
              <a:rPr lang="en-US" smtClean="0"/>
              <a:t>9/13/2014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543B6-52E4-4FDA-B3C9-6B5F8FCC6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346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B7B81-ECCD-43F0-BEB9-9F77AA1D7EE6}" type="datetimeFigureOut">
              <a:rPr lang="en-US" smtClean="0"/>
              <a:t>9/13/2014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543B6-52E4-4FDA-B3C9-6B5F8FCC6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185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B7B81-ECCD-43F0-BEB9-9F77AA1D7EE6}" type="datetimeFigureOut">
              <a:rPr lang="en-US" smtClean="0"/>
              <a:t>9/13/2014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543B6-52E4-4FDA-B3C9-6B5F8FCC6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572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B7B81-ECCD-43F0-BEB9-9F77AA1D7EE6}" type="datetimeFigureOut">
              <a:rPr lang="en-US" smtClean="0"/>
              <a:t>9/13/2014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543B6-52E4-4FDA-B3C9-6B5F8FCC6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527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B7B81-ECCD-43F0-BEB9-9F77AA1D7EE6}" type="datetimeFigureOut">
              <a:rPr lang="en-US" smtClean="0"/>
              <a:t>9/13/2014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543B6-52E4-4FDA-B3C9-6B5F8FCC6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921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B7B81-ECCD-43F0-BEB9-9F77AA1D7EE6}" type="datetimeFigureOut">
              <a:rPr lang="en-US" smtClean="0"/>
              <a:t>9/13/2014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543B6-52E4-4FDA-B3C9-6B5F8FCC6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149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B7B81-ECCD-43F0-BEB9-9F77AA1D7EE6}" type="datetimeFigureOut">
              <a:rPr lang="en-US" smtClean="0"/>
              <a:t>9/13/2014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543B6-52E4-4FDA-B3C9-6B5F8FCC6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305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B7B81-ECCD-43F0-BEB9-9F77AA1D7EE6}" type="datetimeFigureOut">
              <a:rPr lang="en-US" smtClean="0"/>
              <a:t>9/13/2014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543B6-52E4-4FDA-B3C9-6B5F8FCC6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980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B7B81-ECCD-43F0-BEB9-9F77AA1D7EE6}" type="datetimeFigureOut">
              <a:rPr lang="en-US" smtClean="0"/>
              <a:t>9/13/2014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543B6-52E4-4FDA-B3C9-6B5F8FCC6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554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chemeClr val="accent5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B7B81-ECCD-43F0-BEB9-9F77AA1D7EE6}" type="datetimeFigureOut">
              <a:rPr lang="en-US" smtClean="0"/>
              <a:t>9/13/2014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543B6-52E4-4FDA-B3C9-6B5F8FCC6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901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04800"/>
            <a:ext cx="9144000" cy="2506133"/>
          </a:xfrm>
        </p:spPr>
        <p:txBody>
          <a:bodyPr>
            <a:noAutofit/>
          </a:bodyPr>
          <a:lstStyle/>
          <a:p>
            <a:r>
              <a:rPr lang="en-US" sz="4400" dirty="0" smtClean="0"/>
              <a:t>September 16, 2014</a:t>
            </a:r>
            <a:br>
              <a:rPr lang="en-US" sz="4400" dirty="0" smtClean="0"/>
            </a:br>
            <a:r>
              <a:rPr lang="en-US" sz="4400" dirty="0" smtClean="0"/>
              <a:t>SWBAT determine the central idea of text through the use of supporting details.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0843" y="3093156"/>
            <a:ext cx="10103555" cy="3138311"/>
          </a:xfrm>
        </p:spPr>
        <p:txBody>
          <a:bodyPr>
            <a:normAutofit/>
          </a:bodyPr>
          <a:lstStyle/>
          <a:p>
            <a:r>
              <a:rPr lang="en-US" sz="3600" b="1" u="sng" dirty="0" smtClean="0"/>
              <a:t>Initial Activity: </a:t>
            </a:r>
          </a:p>
          <a:p>
            <a:pPr marL="457200" indent="-457200">
              <a:buAutoNum type="arabicPeriod"/>
            </a:pPr>
            <a:r>
              <a:rPr lang="en-US" sz="3600" dirty="0" smtClean="0"/>
              <a:t>Take homework out.</a:t>
            </a:r>
          </a:p>
          <a:p>
            <a:pPr marL="457200" indent="-457200">
              <a:buAutoNum type="arabicPeriod"/>
            </a:pPr>
            <a:r>
              <a:rPr lang="en-US" sz="3600" dirty="0" smtClean="0"/>
              <a:t>In your own words, tell me why you think supporting details are important to the central (main) idea of the text. </a:t>
            </a:r>
          </a:p>
        </p:txBody>
      </p:sp>
    </p:spTree>
    <p:extLst>
      <p:ext uri="{BB962C8B-B14F-4D97-AF65-F5344CB8AC3E}">
        <p14:creationId xmlns:p14="http://schemas.microsoft.com/office/powerpoint/2010/main" val="243376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Word of the Day: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Transform – to change something so it appears very different.</a:t>
            </a:r>
          </a:p>
          <a:p>
            <a:r>
              <a:rPr lang="en-US" sz="3200" dirty="0" smtClean="0"/>
              <a:t>Example – I will transform this room by painting it a different color.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92319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What is the main idea?  </a:t>
            </a:r>
            <a:br>
              <a:rPr lang="en-US" b="1" u="sng" dirty="0" smtClean="0"/>
            </a:br>
            <a:r>
              <a:rPr lang="en-US" b="1" u="sng" dirty="0" smtClean="0"/>
              <a:t>What are supporting details?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</a:t>
            </a:r>
            <a:r>
              <a:rPr lang="en-US" b="1" u="sng" dirty="0" smtClean="0"/>
              <a:t>main idea (central idea) </a:t>
            </a:r>
            <a:r>
              <a:rPr lang="en-US" dirty="0" smtClean="0"/>
              <a:t>is the most important piece of information the author wants you to know about the text.</a:t>
            </a:r>
          </a:p>
          <a:p>
            <a:r>
              <a:rPr lang="en-US" dirty="0" smtClean="0"/>
              <a:t>When authors write, they have an idea in mind they are trying to get across.</a:t>
            </a:r>
          </a:p>
          <a:p>
            <a:r>
              <a:rPr lang="en-US" dirty="0" smtClean="0"/>
              <a:t>The </a:t>
            </a:r>
            <a:r>
              <a:rPr lang="en-US" b="1" u="sng" dirty="0" smtClean="0"/>
              <a:t>supporting details</a:t>
            </a:r>
            <a:r>
              <a:rPr lang="en-US" dirty="0" smtClean="0"/>
              <a:t> develop and support the main (central) idea of a text.  </a:t>
            </a:r>
          </a:p>
          <a:p>
            <a:r>
              <a:rPr lang="en-US" dirty="0" smtClean="0"/>
              <a:t>They contain supporting facts, details, and examples.  They follow the main idea. </a:t>
            </a:r>
          </a:p>
          <a:p>
            <a:endParaRPr lang="en-US" dirty="0"/>
          </a:p>
          <a:p>
            <a:r>
              <a:rPr lang="en-US" sz="3000" b="1" dirty="0" smtClean="0"/>
              <a:t>Summarize the key idea of Call Me Maria in your groups.  What is the central idea of the text?  Use evidence.  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3441700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Work Period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in pairs to list 2 key setting details that Ortiz </a:t>
            </a:r>
            <a:r>
              <a:rPr lang="en-US" dirty="0" err="1" smtClean="0"/>
              <a:t>Cofer</a:t>
            </a:r>
            <a:r>
              <a:rPr lang="en-US" dirty="0" smtClean="0"/>
              <a:t> introduces in the text.  Explain why each detail is important to the central idea.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Then list two literary forms that are included in this text. Explain how the author uses each one to develop the central idea of the story.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600508"/>
              </p:ext>
            </p:extLst>
          </p:nvPr>
        </p:nvGraphicFramePr>
        <p:xfrm>
          <a:off x="1365956" y="2709332"/>
          <a:ext cx="8794044" cy="16628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7022"/>
                <a:gridCol w="4397022"/>
              </a:tblGrid>
              <a:tr h="47413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Setting Detail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Significance</a:t>
                      </a:r>
                      <a:endParaRPr lang="en-US" sz="2400" b="1" dirty="0"/>
                    </a:p>
                  </a:txBody>
                  <a:tcPr/>
                </a:tc>
              </a:tr>
              <a:tr h="750712">
                <a:tc>
                  <a:txBody>
                    <a:bodyPr/>
                    <a:lstStyle/>
                    <a:p>
                      <a:r>
                        <a:rPr lang="en-US" dirty="0" smtClean="0"/>
                        <a:t>The women on the street sit with their legs apart,</a:t>
                      </a:r>
                      <a:r>
                        <a:rPr lang="en-US" baseline="0" dirty="0" smtClean="0"/>
                        <a:t> talking loudly, while the children touch cars.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Maria thinks that she may someday become a part of this barrio women’s culture, but she thinks her mother</a:t>
                      </a:r>
                      <a:r>
                        <a:rPr lang="en-US" baseline="0" dirty="0" smtClean="0"/>
                        <a:t> looks at it as a crude setting.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6284010"/>
              </p:ext>
            </p:extLst>
          </p:nvPr>
        </p:nvGraphicFramePr>
        <p:xfrm>
          <a:off x="1365955" y="5757332"/>
          <a:ext cx="8805334" cy="9087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02667"/>
                <a:gridCol w="4402667"/>
              </a:tblGrid>
              <a:tr h="45155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Literary Form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Significance</a:t>
                      </a:r>
                      <a:endParaRPr lang="en-US" sz="2400" dirty="0"/>
                    </a:p>
                  </a:txBody>
                  <a:tcPr/>
                </a:tc>
              </a:tr>
              <a:tr h="45155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465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Summary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8266" y="2494843"/>
            <a:ext cx="10405533" cy="368211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Today we learned about the main idea and supporting details.</a:t>
            </a:r>
          </a:p>
          <a:p>
            <a:r>
              <a:rPr lang="en-US" sz="3600" dirty="0" smtClean="0"/>
              <a:t>In your notebook, give one example of how the setting affects Maria.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51333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Homework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81955"/>
            <a:ext cx="10515600" cy="3795007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 can show good character by…writing assignment is due!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81620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318</Words>
  <Application>Microsoft Office PowerPoint</Application>
  <PresentationFormat>Widescreen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September 16, 2014 SWBAT determine the central idea of text through the use of supporting details.</vt:lpstr>
      <vt:lpstr>Word of the Day:</vt:lpstr>
      <vt:lpstr>What is the main idea?   What are supporting details?</vt:lpstr>
      <vt:lpstr>Work Period</vt:lpstr>
      <vt:lpstr>Summary</vt:lpstr>
      <vt:lpstr>Homework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September 16, 2014 SWBAT determine the central idea of text through the use of supporting details.</dc:title>
  <dc:creator>Traci Gervasi</dc:creator>
  <cp:lastModifiedBy>Traci Gervasi</cp:lastModifiedBy>
  <cp:revision>3</cp:revision>
  <dcterms:created xsi:type="dcterms:W3CDTF">2014-09-14T03:21:22Z</dcterms:created>
  <dcterms:modified xsi:type="dcterms:W3CDTF">2014-09-14T03:34:00Z</dcterms:modified>
</cp:coreProperties>
</file>