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4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8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7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1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2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5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18343-4890-4166-B9B3-9CBFE2490E3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AED8-07C8-4839-B28B-31F64BA2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September 12, 2014</a:t>
            </a:r>
            <a:br>
              <a:rPr lang="en-US" sz="4000" dirty="0" smtClean="0"/>
            </a:br>
            <a:r>
              <a:rPr lang="en-US" sz="4000" dirty="0" smtClean="0"/>
              <a:t>SWBAT: identify major events in a narrative through determining the point of view of the story.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632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Initial Activity: Read the poem that opens the story, Call Me Maria on page 11.</a:t>
            </a:r>
          </a:p>
          <a:p>
            <a:r>
              <a:rPr lang="en-US" sz="2800" dirty="0" smtClean="0"/>
              <a:t>Explain what makes this a free verse poem in 1 – 2 sentences in your notebook.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05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Free Verse: A poem that doesn’t rhyme.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511" y="2848504"/>
            <a:ext cx="10515600" cy="40094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Poems use the sounds, rhythms, and emotional power of language to express ideas.</a:t>
            </a:r>
          </a:p>
          <a:p>
            <a:r>
              <a:rPr lang="en-US" sz="3200" dirty="0" smtClean="0"/>
              <a:t>They use imagery to create pictures in the readers mind.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98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" b="1" u="sng" dirty="0" smtClean="0"/>
              <a:t>.</a:t>
            </a:r>
            <a:endParaRPr lang="en-US" sz="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is point of view?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0669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is the perspective from which a story is told.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First-person point of view – the narrator is a part of the story.  (I, me, my, we, us, ours)</a:t>
            </a:r>
          </a:p>
          <a:p>
            <a:r>
              <a:rPr lang="en-US" dirty="0" smtClean="0"/>
              <a:t>Second-person point of view – the narrator gives information or addresses someone. (you, yours)</a:t>
            </a:r>
          </a:p>
          <a:p>
            <a:r>
              <a:rPr lang="en-US" dirty="0" smtClean="0"/>
              <a:t>Third-person point of view – the narrator tells another person’s story. (he, she, her, they, them)</a:t>
            </a:r>
          </a:p>
          <a:p>
            <a:endParaRPr lang="en-US" dirty="0"/>
          </a:p>
          <a:p>
            <a:r>
              <a:rPr lang="en-US" sz="3000" b="1" dirty="0" smtClean="0"/>
              <a:t>Why would the author write in the first-person point of view?</a:t>
            </a:r>
          </a:p>
          <a:p>
            <a:r>
              <a:rPr lang="en-US" sz="3000" b="1" dirty="0" smtClean="0"/>
              <a:t>How does this help us to understand a story in a different way?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93202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3 minutes to review the poem.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844" y="2822221"/>
            <a:ext cx="10382956" cy="33547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point of view is it told in?</a:t>
            </a:r>
          </a:p>
          <a:p>
            <a:r>
              <a:rPr lang="en-US" sz="3600" dirty="0" smtClean="0"/>
              <a:t>What words signaled this for them?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715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Work Period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288" y="2923821"/>
            <a:ext cx="10326511" cy="32531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Read </a:t>
            </a:r>
            <a:r>
              <a:rPr lang="en-US" sz="4000" i="1" dirty="0" smtClean="0"/>
              <a:t>Call Me Maria </a:t>
            </a:r>
            <a:r>
              <a:rPr lang="en-US" sz="4000" dirty="0" smtClean="0"/>
              <a:t>on pages 11 – 21.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95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Summary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133"/>
            <a:ext cx="10515600" cy="3670830"/>
          </a:xfrm>
        </p:spPr>
        <p:txBody>
          <a:bodyPr/>
          <a:lstStyle/>
          <a:p>
            <a:r>
              <a:rPr lang="en-US" sz="3600" dirty="0" smtClean="0"/>
              <a:t>Today we discussed point of view and read the story </a:t>
            </a:r>
            <a:r>
              <a:rPr lang="en-US" sz="3600" i="1" dirty="0" smtClean="0"/>
              <a:t>Call Me Maria</a:t>
            </a:r>
            <a:r>
              <a:rPr lang="en-US" sz="3600" dirty="0" smtClean="0"/>
              <a:t>.  In your notebook write a 3-4 sentence summary of </a:t>
            </a:r>
            <a:r>
              <a:rPr lang="en-US" sz="3600" i="1" dirty="0" smtClean="0"/>
              <a:t>Call Me Maria</a:t>
            </a:r>
            <a:r>
              <a:rPr lang="en-US" sz="3600" dirty="0" smtClean="0"/>
              <a:t>.  Do not go over 4 sentences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9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/>
              <a:t>Homework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Write a paragraph describing how the use of Spanish words helps the reader understand how Maria combines her past and her present.  Cite textual evidence.  </a:t>
            </a:r>
            <a:endParaRPr lang="en-US" sz="4400" dirty="0"/>
          </a:p>
          <a:p>
            <a:r>
              <a:rPr lang="en-US" sz="4400" dirty="0" smtClean="0"/>
              <a:t>Due Friday, September 12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489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295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September 12, 2014 SWBAT: identify major events in a narrative through determining the point of view of the story. </vt:lpstr>
      <vt:lpstr>Free Verse: A poem that doesn’t rhyme.</vt:lpstr>
      <vt:lpstr>.</vt:lpstr>
      <vt:lpstr>Point of view is the perspective from which a story is told.</vt:lpstr>
      <vt:lpstr>You have 3 minutes to review the poem.</vt:lpstr>
      <vt:lpstr>Work Period</vt:lpstr>
      <vt:lpstr>Summary</vt:lpstr>
      <vt:lpstr>Homework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12, 2014 SWBAT: identify major events in a narrative through determining the point of view of the story.</dc:title>
  <dc:creator>Traci Gervasi</dc:creator>
  <cp:lastModifiedBy>Traci Gervasi</cp:lastModifiedBy>
  <cp:revision>3</cp:revision>
  <dcterms:created xsi:type="dcterms:W3CDTF">2014-09-08T00:00:44Z</dcterms:created>
  <dcterms:modified xsi:type="dcterms:W3CDTF">2014-09-08T00:09:51Z</dcterms:modified>
</cp:coreProperties>
</file>