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i Gervasi" initials="TG" lastIdx="0" clrIdx="0">
    <p:extLst>
      <p:ext uri="{19B8F6BF-5375-455C-9EA6-DF929625EA0E}">
        <p15:presenceInfo xmlns:p15="http://schemas.microsoft.com/office/powerpoint/2012/main" userId="64a30b897e3988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C84DA-08A0-43FE-A909-19B5E05E9B9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AFD5F-EB06-49DD-BB94-20ECDB6C0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0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AFD5F-EB06-49DD-BB94-20ECDB6C09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8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733" y="685799"/>
            <a:ext cx="9439805" cy="221544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September 8, 2014 </a:t>
            </a:r>
            <a:br>
              <a:rPr lang="en-US" sz="2800" b="1" dirty="0" smtClean="0"/>
            </a:br>
            <a:r>
              <a:rPr lang="en-US" sz="2800" b="1" dirty="0" smtClean="0"/>
              <a:t>SWBAT</a:t>
            </a:r>
            <a:r>
              <a:rPr lang="en-US" sz="2800" dirty="0" smtClean="0"/>
              <a:t>: infer what the unit, Mapping your life, is about through the introduction of </a:t>
            </a:r>
            <a:r>
              <a:rPr lang="en-US" sz="2800" i="1" dirty="0" smtClean="0"/>
              <a:t>call me </a:t>
            </a:r>
            <a:r>
              <a:rPr lang="en-US" sz="2800" i="1" dirty="0" err="1" smtClean="0"/>
              <a:t>maria</a:t>
            </a:r>
            <a:r>
              <a:rPr lang="en-US" sz="2800" dirty="0" smtClean="0"/>
              <a:t> and “the road not taken.”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3300413"/>
            <a:ext cx="9901237" cy="2490788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Initial Activity: 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Describe, in two sentences, how to make thoughtful decisions and how these decisions can affect our lives.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We will share out answers after 3 minutes.</a:t>
            </a:r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7954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82911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chemeClr val="tx1"/>
                </a:solidFill>
              </a:rPr>
              <a:t>WHAT IS THE AUTHOR’S PURPOSE?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Judith Ortiz </a:t>
            </a:r>
            <a:r>
              <a:rPr lang="en-US" sz="2400" dirty="0" err="1" smtClean="0">
                <a:solidFill>
                  <a:schemeClr val="tx1"/>
                </a:solidFill>
              </a:rPr>
              <a:t>Cofer</a:t>
            </a:r>
            <a:r>
              <a:rPr lang="en-US" sz="2400" dirty="0" smtClean="0">
                <a:solidFill>
                  <a:schemeClr val="tx1"/>
                </a:solidFill>
              </a:rPr>
              <a:t>, the author of </a:t>
            </a:r>
            <a:r>
              <a:rPr lang="en-US" sz="2400" i="1" dirty="0" smtClean="0">
                <a:solidFill>
                  <a:schemeClr val="tx1"/>
                </a:solidFill>
              </a:rPr>
              <a:t>Call Me Maria</a:t>
            </a:r>
            <a:r>
              <a:rPr lang="en-US" sz="2400" dirty="0" smtClean="0">
                <a:solidFill>
                  <a:schemeClr val="tx1"/>
                </a:solidFill>
              </a:rPr>
              <a:t>, and Robert Frost, the author of, “The Road Not Taken”, wrote about characters who faced important decisions and the impact those decisions had on their lives.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Brainstorm some ideas for a definition of Author’s Purpose.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949244"/>
            <a:ext cx="8534400" cy="158044"/>
          </a:xfrm>
        </p:spPr>
        <p:txBody>
          <a:bodyPr>
            <a:normAutofit fontScale="90000"/>
          </a:bodyPr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799"/>
            <a:ext cx="9814455" cy="466513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Author’s Purpose </a:t>
            </a:r>
            <a:r>
              <a:rPr lang="en-US" sz="2800" dirty="0" smtClean="0">
                <a:solidFill>
                  <a:schemeClr val="tx1"/>
                </a:solidFill>
              </a:rPr>
              <a:t>is the reason an </a:t>
            </a: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uthor writes a story or poem.  Authors write to inform, to entertain, or to persuade.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How is writing about an event in a poem different from writing about it in a novel?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829300"/>
            <a:ext cx="8534400" cy="165099"/>
          </a:xfrm>
        </p:spPr>
        <p:txBody>
          <a:bodyPr>
            <a:normAutofit fontScale="90000"/>
          </a:bodyPr>
          <a:lstStyle/>
          <a:p>
            <a:r>
              <a:rPr lang="en-US" sz="800" b="1" u="sng" dirty="0" smtClean="0"/>
              <a:t>.</a:t>
            </a:r>
            <a:endParaRPr lang="en-US" sz="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685800"/>
            <a:ext cx="10529887" cy="53085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You have 5 minutes to brainstorm what it means to be someone who is coming to terms with how her life has changed in </a:t>
            </a:r>
            <a:r>
              <a:rPr lang="en-US" sz="2400" i="1" dirty="0" smtClean="0">
                <a:solidFill>
                  <a:schemeClr val="tx1"/>
                </a:solidFill>
              </a:rPr>
              <a:t>Call Me Maria.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You will then brainstorm what kind of decision the narrator might be making in, “The Road Not Taken”.  What kind of impact do you think the decision had?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Create a T-chart in your notebook listing the information.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3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743575"/>
            <a:ext cx="8418512" cy="250824"/>
          </a:xfrm>
        </p:spPr>
        <p:txBody>
          <a:bodyPr>
            <a:normAutofit/>
          </a:bodyPr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685798"/>
            <a:ext cx="10787063" cy="6057901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tx1"/>
                </a:solidFill>
              </a:rPr>
              <a:t>Work Period – Think (Write) – Pair – Share Model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Describe a decision you made that changed the direction of your life.  What did you experience during the process of making the decision?  What did you learn?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Write the short response in your notebook. 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Upon completion, share your idea with your partner.  Partners may ask questions to clarify their understanding of your response.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After you are finished with your partners, we will share out as a whole group.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You have 15 minutes to write your responses and to share with your partner.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00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786438"/>
            <a:ext cx="8534400" cy="207961"/>
          </a:xfrm>
        </p:spPr>
        <p:txBody>
          <a:bodyPr>
            <a:normAutofit fontScale="90000"/>
          </a:bodyPr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0"/>
            <a:ext cx="10687049" cy="67437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Summary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Today we discussed the importance of making decisions in our lives and how one decision could change everything. 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Exit ticket: On a post it note, answer the following question.  Why do authors write about important decisions?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09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572125"/>
            <a:ext cx="8534400" cy="422274"/>
          </a:xfrm>
        </p:spPr>
        <p:txBody>
          <a:bodyPr>
            <a:normAutofit/>
          </a:bodyPr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717213" cy="5308599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chemeClr val="tx1"/>
                </a:solidFill>
              </a:rPr>
              <a:t>Homework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Weekly writing prompt due on Thursday, September 11</a:t>
            </a:r>
            <a:r>
              <a:rPr lang="en-US" sz="3200" baseline="30000" dirty="0" smtClean="0">
                <a:solidFill>
                  <a:schemeClr val="tx1"/>
                </a:solidFill>
              </a:rPr>
              <a:t>th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What kind of jobs seem most meaningful to you?  Why?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Would you like to have one of these jobs in the future?  Why?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Your response must be at least one page long.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22251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408</Words>
  <Application>Microsoft Office PowerPoint</Application>
  <PresentationFormat>Widescreen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Slice</vt:lpstr>
      <vt:lpstr>September 8, 2014  SWBAT: infer what the unit, Mapping your life, is about through the introduction of call me maria and “the road not taken.”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8, 2014  SWBAT: infer what the unit, Mapping your life, is about through the introduction of call me maria and “the road not taken.”</dc:title>
  <dc:creator>Traci Gervasi</dc:creator>
  <cp:lastModifiedBy>Traci Gervasi</cp:lastModifiedBy>
  <cp:revision>4</cp:revision>
  <dcterms:created xsi:type="dcterms:W3CDTF">2014-09-07T02:41:37Z</dcterms:created>
  <dcterms:modified xsi:type="dcterms:W3CDTF">2014-09-07T03:15:53Z</dcterms:modified>
</cp:coreProperties>
</file>