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October 3, 2014</a:t>
            </a:r>
            <a:br>
              <a:rPr lang="en-US" dirty="0" smtClean="0"/>
            </a:br>
            <a:r>
              <a:rPr lang="en-US" dirty="0" err="1" smtClean="0"/>
              <a:t>swbat</a:t>
            </a:r>
            <a:r>
              <a:rPr lang="en-US" dirty="0" smtClean="0"/>
              <a:t> complete their narrative essay through the use of their graphic organizer, and their revising and editing skills.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110" y="4481689"/>
            <a:ext cx="8521877" cy="77611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Initial activity: vocabulary quiz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Conclusion – the last main division of a speech, lecture, essay, etc.</a:t>
            </a:r>
          </a:p>
          <a:p>
            <a:endParaRPr lang="en-US" dirty="0"/>
          </a:p>
          <a:p>
            <a:r>
              <a:rPr lang="en-US" dirty="0" smtClean="0"/>
              <a:t>Example – the conclusion of the essay showed us how the narrator resolved the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4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and editing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Organization and clarity</a:t>
            </a:r>
          </a:p>
          <a:p>
            <a:r>
              <a:rPr lang="en-US" dirty="0" smtClean="0"/>
              <a:t>Evidence and reasoning</a:t>
            </a:r>
          </a:p>
          <a:p>
            <a:r>
              <a:rPr lang="en-US" dirty="0" smtClean="0"/>
              <a:t>Language and conventions</a:t>
            </a:r>
          </a:p>
          <a:p>
            <a:endParaRPr lang="en-US" dirty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your checklist one last time for any missing components of your essay.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983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Complete your essay today using your graphic organizer, and your revising and editing worksheet.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797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Today we learned about revising, editing, and completing our essays.  </a:t>
            </a:r>
          </a:p>
          <a:p>
            <a:r>
              <a:rPr lang="en-US" sz="2800" dirty="0" smtClean="0"/>
              <a:t>What was the hardest part of the writing process for you?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74895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6</TotalTime>
  <Words>116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October 3, 2014 swbat complete their narrative essay through the use of their graphic organizer, and their revising and editing skills.</vt:lpstr>
      <vt:lpstr>Word of the day</vt:lpstr>
      <vt:lpstr>Revising and editing review</vt:lpstr>
      <vt:lpstr>Work period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3, 2014 swbat complete their narrative essay through the use of their graphic organizer, and their revising and editing skills.</dc:title>
  <dc:creator>Traci Gervasi</dc:creator>
  <cp:lastModifiedBy>Traci Gervasi</cp:lastModifiedBy>
  <cp:revision>1</cp:revision>
  <dcterms:created xsi:type="dcterms:W3CDTF">2014-09-28T16:36:52Z</dcterms:created>
  <dcterms:modified xsi:type="dcterms:W3CDTF">2014-09-28T16:43:06Z</dcterms:modified>
</cp:coreProperties>
</file>