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925069" y="651367"/>
            <a:ext cx="9755187" cy="2766528"/>
          </a:xfrm>
        </p:spPr>
        <p:txBody>
          <a:bodyPr>
            <a:noAutofit/>
          </a:bodyPr>
          <a:lstStyle/>
          <a:p>
            <a:r>
              <a:rPr lang="en-US" sz="5400" dirty="0" smtClean="0"/>
              <a:t>September 30, 2014</a:t>
            </a:r>
            <a:br>
              <a:rPr lang="en-US" sz="5400" dirty="0" smtClean="0"/>
            </a:br>
            <a:r>
              <a:rPr lang="en-US" sz="5400" dirty="0" smtClean="0"/>
              <a:t>SWBAT construct a narrative essay through the use of their graphic organizers. 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Initial activity: Take out your graphic organizer and review it to see if you have any information missing that will guide you in drafting your essay.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05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of the day: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Description – a statement or an account describing something.</a:t>
            </a:r>
          </a:p>
          <a:p>
            <a:r>
              <a:rPr lang="en-US" sz="2800" dirty="0" smtClean="0"/>
              <a:t>Example – the body of an essay uses description to develop characters and events.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772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character development?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Writers describe characters by showing what they think, say, do, and by showing how characters react to people, places, and settings over the course of the story.</a:t>
            </a:r>
          </a:p>
          <a:p>
            <a:r>
              <a:rPr lang="en-US" dirty="0" smtClean="0"/>
              <a:t>Writers also use the following techniques to help readers picture characters:</a:t>
            </a:r>
          </a:p>
          <a:p>
            <a:pPr lvl="1"/>
            <a:r>
              <a:rPr lang="en-US" dirty="0" smtClean="0"/>
              <a:t>Descriptive details</a:t>
            </a:r>
          </a:p>
          <a:p>
            <a:pPr lvl="1"/>
            <a:r>
              <a:rPr lang="en-US" dirty="0" smtClean="0"/>
              <a:t>Simile and metaphors</a:t>
            </a:r>
          </a:p>
          <a:p>
            <a:pPr lvl="1"/>
            <a:r>
              <a:rPr lang="en-US" dirty="0" smtClean="0"/>
              <a:t>Sensory language</a:t>
            </a:r>
          </a:p>
        </p:txBody>
      </p:sp>
    </p:spTree>
    <p:extLst>
      <p:ext uri="{BB962C8B-B14F-4D97-AF65-F5344CB8AC3E}">
        <p14:creationId xmlns:p14="http://schemas.microsoft.com/office/powerpoint/2010/main" val="2707920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period: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Use your graphic organizers to write your essay.  </a:t>
            </a:r>
          </a:p>
          <a:p>
            <a:r>
              <a:rPr lang="en-US" sz="2800" dirty="0" smtClean="0"/>
              <a:t>Start with your introduction and work your way through the process.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5180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Today we learned about character development.  On a post it note write down the part of the writing process that you find to be most challenging.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2278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Read a narrative passage by Sonia Sotomayor and fill out a chart that illustrates all of the parts of a narrative.</a:t>
            </a:r>
          </a:p>
          <a:p>
            <a:r>
              <a:rPr lang="en-US" sz="2400" dirty="0" smtClean="0"/>
              <a:t>Due on Thursday, October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94031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8</TotalTime>
  <Words>204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Impact</vt:lpstr>
      <vt:lpstr>Main Event</vt:lpstr>
      <vt:lpstr>September 30, 2014 SWBAT construct a narrative essay through the use of their graphic organizers. </vt:lpstr>
      <vt:lpstr>Word of the day:</vt:lpstr>
      <vt:lpstr>What is character development?</vt:lpstr>
      <vt:lpstr>Work period:</vt:lpstr>
      <vt:lpstr>Summary: </vt:lpstr>
      <vt:lpstr>Homework: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September 30, 2014 SWBAT construct a narrative essay through the use of their graphic organizers. </dc:title>
  <dc:creator>Traci Gervasi</dc:creator>
  <cp:lastModifiedBy>Traci Gervasi</cp:lastModifiedBy>
  <cp:revision>1</cp:revision>
  <dcterms:created xsi:type="dcterms:W3CDTF">2014-09-25T01:55:27Z</dcterms:created>
  <dcterms:modified xsi:type="dcterms:W3CDTF">2014-09-25T02:04:07Z</dcterms:modified>
</cp:coreProperties>
</file>