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851377"/>
            <a:ext cx="9068194" cy="2540001"/>
          </a:xfrm>
        </p:spPr>
        <p:txBody>
          <a:bodyPr/>
          <a:lstStyle/>
          <a:p>
            <a:r>
              <a:rPr lang="en-US" sz="3600" dirty="0" smtClean="0"/>
              <a:t>September 22, 2014</a:t>
            </a:r>
            <a:br>
              <a:rPr lang="en-US" sz="3600" dirty="0" smtClean="0"/>
            </a:br>
            <a:r>
              <a:rPr lang="en-US" sz="3600" dirty="0" smtClean="0"/>
              <a:t>SWBAT collaborate together to develop an argument about which path was the right choice in, “The road not taken”.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91378"/>
            <a:ext cx="9070848" cy="747885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Initial Activity: Vocabulary quiz on, “The Road Not Taken”.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This poem can be read literally or it can be interpreted figuratively.  What is the main message that applies to both interpretations?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of the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Wear – use of something that damages it or makes it less perfect.</a:t>
            </a:r>
          </a:p>
          <a:p>
            <a:r>
              <a:rPr lang="en-US" sz="3600" dirty="0" smtClean="0"/>
              <a:t>Example – Our old car has gotten a lot of wear.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988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run a debate?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u="sng" dirty="0" smtClean="0"/>
              <a:t>claim</a:t>
            </a:r>
            <a:r>
              <a:rPr lang="en-US" sz="3200" dirty="0" smtClean="0"/>
              <a:t> is an arguable statement or position. </a:t>
            </a:r>
          </a:p>
          <a:p>
            <a:r>
              <a:rPr lang="en-US" sz="3200" b="1" u="sng" dirty="0" smtClean="0"/>
              <a:t>Analyze the content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Which setting details indicate that the road taken/not taken is better?</a:t>
            </a:r>
          </a:p>
          <a:p>
            <a:pPr lvl="1"/>
            <a:r>
              <a:rPr lang="en-US" sz="3200" dirty="0" smtClean="0"/>
              <a:t>How does the narrator choose?</a:t>
            </a:r>
          </a:p>
          <a:p>
            <a:pPr lvl="1"/>
            <a:r>
              <a:rPr lang="en-US" sz="3200" dirty="0" smtClean="0"/>
              <a:t>Which details support the idea that the narrator thinks the road taken/not taken was the right choice?</a:t>
            </a:r>
          </a:p>
        </p:txBody>
      </p:sp>
    </p:spTree>
    <p:extLst>
      <p:ext uri="{BB962C8B-B14F-4D97-AF65-F5344CB8AC3E}">
        <p14:creationId xmlns:p14="http://schemas.microsoft.com/office/powerpoint/2010/main" val="189901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run a debate? 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/>
              <a:t>Comprehension and clarification:</a:t>
            </a:r>
          </a:p>
          <a:p>
            <a:pPr lvl="1"/>
            <a:r>
              <a:rPr lang="en-US" sz="3200" dirty="0" smtClean="0"/>
              <a:t>Refer to evidence to reflect on and contribute to the discussion.</a:t>
            </a:r>
          </a:p>
          <a:p>
            <a:pPr lvl="1"/>
            <a:r>
              <a:rPr lang="en-US" sz="3200" dirty="0" smtClean="0"/>
              <a:t>Pose/respond to specific questions.</a:t>
            </a:r>
          </a:p>
          <a:p>
            <a:pPr lvl="1"/>
            <a:r>
              <a:rPr lang="en-US" sz="3200" dirty="0" smtClean="0"/>
              <a:t>Make comments that contribute to the topic under discussion and bring discussion back on topic as needed.</a:t>
            </a:r>
          </a:p>
          <a:p>
            <a:pPr lvl="1"/>
            <a:r>
              <a:rPr lang="en-US" sz="3200" dirty="0" smtClean="0"/>
              <a:t>Present claims, emphasize key points with relevant details, in a focused way.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4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run a debate?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Evidence and Reasoning:</a:t>
            </a:r>
          </a:p>
          <a:p>
            <a:pPr lvl="1"/>
            <a:r>
              <a:rPr lang="en-US" sz="2800" dirty="0" smtClean="0"/>
              <a:t>Present the purpose of the debate and the question to be debated.</a:t>
            </a:r>
          </a:p>
          <a:p>
            <a:pPr lvl="1"/>
            <a:r>
              <a:rPr lang="en-US" sz="2800" dirty="0" smtClean="0"/>
              <a:t>Clearly present claim.</a:t>
            </a:r>
          </a:p>
          <a:p>
            <a:pPr lvl="1"/>
            <a:r>
              <a:rPr lang="en-US" sz="2800" dirty="0" smtClean="0"/>
              <a:t>Present reasons and exact words and phrases from the poem to support your claim.</a:t>
            </a:r>
          </a:p>
          <a:p>
            <a:pPr lvl="1"/>
            <a:r>
              <a:rPr lang="en-US" sz="2800" dirty="0" smtClean="0"/>
              <a:t>Listen to others’ claims and accurately describe them.</a:t>
            </a:r>
          </a:p>
          <a:p>
            <a:pPr lvl="1"/>
            <a:r>
              <a:rPr lang="en-US" sz="2800" dirty="0" smtClean="0"/>
              <a:t>Evaluate others’ claims using relevant details  from the poem.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33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run a debate? 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u="sng" dirty="0" smtClean="0"/>
              <a:t>Presentation of Knowledge and Ideas:</a:t>
            </a:r>
          </a:p>
          <a:p>
            <a:r>
              <a:rPr lang="en-US" sz="3600" dirty="0" smtClean="0"/>
              <a:t>Adapt language to a variety of contexts and tasks to demonstrate knowledge of formal English.</a:t>
            </a:r>
          </a:p>
          <a:p>
            <a:r>
              <a:rPr lang="en-US" sz="3600" dirty="0" smtClean="0"/>
              <a:t>Use appropriate volume/tone.</a:t>
            </a:r>
          </a:p>
          <a:p>
            <a:r>
              <a:rPr lang="en-US" sz="3600" dirty="0" smtClean="0"/>
              <a:t>Use eye contact, smile, and appear confident.</a:t>
            </a:r>
          </a:p>
          <a:p>
            <a:endParaRPr lang="en-US" sz="3600" dirty="0"/>
          </a:p>
          <a:p>
            <a:r>
              <a:rPr lang="en-US" sz="3600" b="1" dirty="0" smtClean="0"/>
              <a:t>Brainstorm one detail in the poem that indicates which road is the right road.  Explain why this example is effective.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51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Period: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Choose one side for your debate.  </a:t>
            </a:r>
          </a:p>
          <a:p>
            <a:r>
              <a:rPr lang="en-US" sz="3600" dirty="0" smtClean="0"/>
              <a:t>You will fill out a graphic organizer showing the pros and cons of each road the narrator had to choose from in the poem.  </a:t>
            </a:r>
          </a:p>
          <a:p>
            <a:r>
              <a:rPr lang="en-US" sz="3600" dirty="0" smtClean="0"/>
              <a:t>Then choose a side and make a claim.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725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Today we learned how to run a debate.</a:t>
            </a:r>
          </a:p>
          <a:p>
            <a:r>
              <a:rPr lang="en-US" sz="3600" dirty="0" smtClean="0"/>
              <a:t>Share one piece of evidence with a partner that best supports the choice you have made.  </a:t>
            </a:r>
          </a:p>
          <a:p>
            <a:r>
              <a:rPr lang="en-US" sz="3600" dirty="0" smtClean="0"/>
              <a:t>Have your partner state why he or she thinks that the evidence is or is not valid.</a:t>
            </a:r>
          </a:p>
          <a:p>
            <a:r>
              <a:rPr lang="en-US" sz="3600" dirty="0" smtClean="0"/>
              <a:t>Share out.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456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Complete your graphic organizer, if you have not already done so.  </a:t>
            </a:r>
          </a:p>
          <a:p>
            <a:r>
              <a:rPr lang="en-US" sz="3600" dirty="0" smtClean="0"/>
              <a:t>Have it ready for your </a:t>
            </a:r>
            <a:r>
              <a:rPr lang="en-US" sz="3600" smtClean="0"/>
              <a:t>debate tomorrow.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36906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19</TotalTime>
  <Words>437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Garamond</vt:lpstr>
      <vt:lpstr>Savon</vt:lpstr>
      <vt:lpstr>September 22, 2014 SWBAT collaborate together to develop an argument about which path was the right choice in, “The road not taken”.</vt:lpstr>
      <vt:lpstr>Word of the day:</vt:lpstr>
      <vt:lpstr>How do we run a debate?</vt:lpstr>
      <vt:lpstr>How do we run a debate?  continued</vt:lpstr>
      <vt:lpstr>How do we run a debate? continued</vt:lpstr>
      <vt:lpstr>How do we run a debate?  continued</vt:lpstr>
      <vt:lpstr>Work Period:</vt:lpstr>
      <vt:lpstr>Summary: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22, 2014 SWBAT collaborate together to develop an argument about which path was the right choice in, “The road not taken”.</dc:title>
  <dc:creator>Traci Gervasi</dc:creator>
  <cp:lastModifiedBy>Traci Gervasi</cp:lastModifiedBy>
  <cp:revision>4</cp:revision>
  <dcterms:created xsi:type="dcterms:W3CDTF">2014-09-20T03:33:35Z</dcterms:created>
  <dcterms:modified xsi:type="dcterms:W3CDTF">2014-09-20T20:32:16Z</dcterms:modified>
</cp:coreProperties>
</file>